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1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interSettings" Target="printerSettings/printerSettings1.bin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AB70-4855-D64C-A94F-2888E4375BE4}" type="datetimeFigureOut">
              <a:rPr lang="es-ES" smtClean="0"/>
              <a:t>05/10/15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B6D3-9EF6-334A-A37F-C441DAC572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119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AB70-4855-D64C-A94F-2888E4375BE4}" type="datetimeFigureOut">
              <a:rPr lang="es-ES" smtClean="0"/>
              <a:t>05/10/15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B6D3-9EF6-334A-A37F-C441DAC572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847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AB70-4855-D64C-A94F-2888E4375BE4}" type="datetimeFigureOut">
              <a:rPr lang="es-ES" smtClean="0"/>
              <a:t>05/10/15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B6D3-9EF6-334A-A37F-C441DAC572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376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AB70-4855-D64C-A94F-2888E4375BE4}" type="datetimeFigureOut">
              <a:rPr lang="es-ES" smtClean="0"/>
              <a:t>05/10/15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B6D3-9EF6-334A-A37F-C441DAC572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5610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AB70-4855-D64C-A94F-2888E4375BE4}" type="datetimeFigureOut">
              <a:rPr lang="es-ES" smtClean="0"/>
              <a:t>05/10/15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B6D3-9EF6-334A-A37F-C441DAC572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22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AB70-4855-D64C-A94F-2888E4375BE4}" type="datetimeFigureOut">
              <a:rPr lang="es-ES" smtClean="0"/>
              <a:t>05/10/15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B6D3-9EF6-334A-A37F-C441DAC572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097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AB70-4855-D64C-A94F-2888E4375BE4}" type="datetimeFigureOut">
              <a:rPr lang="es-ES" smtClean="0"/>
              <a:t>05/10/15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B6D3-9EF6-334A-A37F-C441DAC572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9007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AB70-4855-D64C-A94F-2888E4375BE4}" type="datetimeFigureOut">
              <a:rPr lang="es-ES" smtClean="0"/>
              <a:t>05/10/15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B6D3-9EF6-334A-A37F-C441DAC572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070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AB70-4855-D64C-A94F-2888E4375BE4}" type="datetimeFigureOut">
              <a:rPr lang="es-ES" smtClean="0"/>
              <a:t>05/10/15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B6D3-9EF6-334A-A37F-C441DAC572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900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AB70-4855-D64C-A94F-2888E4375BE4}" type="datetimeFigureOut">
              <a:rPr lang="es-ES" smtClean="0"/>
              <a:t>05/10/15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B6D3-9EF6-334A-A37F-C441DAC572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57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AB70-4855-D64C-A94F-2888E4375BE4}" type="datetimeFigureOut">
              <a:rPr lang="es-ES" smtClean="0"/>
              <a:t>05/10/15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B6D3-9EF6-334A-A37F-C441DAC572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484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1AB70-4855-D64C-A94F-2888E4375BE4}" type="datetimeFigureOut">
              <a:rPr lang="es-ES" smtClean="0"/>
              <a:t>05/10/15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EB6D3-9EF6-334A-A37F-C441DAC572C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807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980027" y="1210088"/>
            <a:ext cx="6770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Demo </a:t>
            </a:r>
            <a:r>
              <a:rPr lang="es-ES" dirty="0" err="1" smtClean="0"/>
              <a:t>power</a:t>
            </a:r>
            <a:r>
              <a:rPr lang="es-ES" dirty="0" smtClean="0"/>
              <a:t> </a:t>
            </a:r>
            <a:r>
              <a:rPr lang="es-ES" dirty="0" err="1" smtClean="0"/>
              <a:t>point</a:t>
            </a:r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730047" y="2390174"/>
            <a:ext cx="50601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. </a:t>
            </a:r>
            <a:r>
              <a:rPr lang="es-ES" dirty="0" err="1"/>
              <a:t>Aenean</a:t>
            </a:r>
            <a:r>
              <a:rPr lang="es-ES" dirty="0"/>
              <a:t> </a:t>
            </a:r>
            <a:r>
              <a:rPr lang="es-ES" dirty="0" err="1"/>
              <a:t>dapibus</a:t>
            </a:r>
            <a:r>
              <a:rPr lang="es-ES" dirty="0"/>
              <a:t> porta </a:t>
            </a:r>
            <a:r>
              <a:rPr lang="es-ES" dirty="0" err="1"/>
              <a:t>nibh</a:t>
            </a:r>
            <a:r>
              <a:rPr lang="es-ES" dirty="0"/>
              <a:t>. </a:t>
            </a:r>
            <a:r>
              <a:rPr lang="es-ES" dirty="0" err="1"/>
              <a:t>Nam</a:t>
            </a:r>
            <a:r>
              <a:rPr lang="es-ES" dirty="0"/>
              <a:t> </a:t>
            </a:r>
            <a:r>
              <a:rPr lang="es-ES" dirty="0" err="1"/>
              <a:t>laoreet</a:t>
            </a:r>
            <a:r>
              <a:rPr lang="es-ES" dirty="0"/>
              <a:t> </a:t>
            </a:r>
            <a:r>
              <a:rPr lang="es-ES" dirty="0" err="1"/>
              <a:t>scelerisque</a:t>
            </a:r>
            <a:r>
              <a:rPr lang="es-ES" dirty="0"/>
              <a:t> libero,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</a:t>
            </a:r>
            <a:r>
              <a:rPr lang="es-ES" dirty="0" err="1"/>
              <a:t>facilisis</a:t>
            </a:r>
            <a:r>
              <a:rPr lang="es-ES" dirty="0"/>
              <a:t> odio </a:t>
            </a:r>
            <a:r>
              <a:rPr lang="es-ES" dirty="0" err="1"/>
              <a:t>aliquam</a:t>
            </a:r>
            <a:r>
              <a:rPr lang="es-ES" dirty="0"/>
              <a:t> </a:t>
            </a:r>
            <a:r>
              <a:rPr lang="es-ES" dirty="0" err="1"/>
              <a:t>eget</a:t>
            </a:r>
            <a:r>
              <a:rPr lang="es-ES" dirty="0"/>
              <a:t>. Sed </a:t>
            </a:r>
            <a:r>
              <a:rPr lang="es-ES" dirty="0" err="1"/>
              <a:t>sem</a:t>
            </a:r>
            <a:r>
              <a:rPr lang="es-ES" dirty="0"/>
              <a:t> </a:t>
            </a:r>
            <a:r>
              <a:rPr lang="es-ES" dirty="0" err="1"/>
              <a:t>tellus</a:t>
            </a:r>
            <a:r>
              <a:rPr lang="es-ES" dirty="0"/>
              <a:t>, lacinia </a:t>
            </a:r>
            <a:r>
              <a:rPr lang="es-ES" dirty="0" err="1"/>
              <a:t>quis</a:t>
            </a:r>
            <a:r>
              <a:rPr lang="es-ES" dirty="0"/>
              <a:t> </a:t>
            </a:r>
            <a:r>
              <a:rPr lang="es-ES" dirty="0" err="1"/>
              <a:t>lorem</a:t>
            </a:r>
            <a:r>
              <a:rPr lang="es-ES" dirty="0"/>
              <a:t> ut, </a:t>
            </a:r>
            <a:r>
              <a:rPr lang="es-ES" dirty="0" err="1"/>
              <a:t>iaculis</a:t>
            </a:r>
            <a:r>
              <a:rPr lang="es-ES" dirty="0"/>
              <a:t> </a:t>
            </a:r>
            <a:r>
              <a:rPr lang="es-ES" dirty="0" err="1"/>
              <a:t>porttitor</a:t>
            </a:r>
            <a:r>
              <a:rPr lang="es-ES" dirty="0"/>
              <a:t> </a:t>
            </a:r>
            <a:r>
              <a:rPr lang="es-ES" dirty="0" err="1"/>
              <a:t>diam</a:t>
            </a:r>
            <a:r>
              <a:rPr lang="es-ES" dirty="0"/>
              <a:t>. </a:t>
            </a:r>
            <a:r>
              <a:rPr lang="es-ES" dirty="0" err="1"/>
              <a:t>Cras</a:t>
            </a:r>
            <a:r>
              <a:rPr lang="es-ES" dirty="0"/>
              <a:t> vitae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ac</a:t>
            </a:r>
            <a:r>
              <a:rPr lang="es-ES" dirty="0"/>
              <a:t> libero </a:t>
            </a:r>
            <a:r>
              <a:rPr lang="es-ES" dirty="0" err="1"/>
              <a:t>aliquam</a:t>
            </a:r>
            <a:r>
              <a:rPr lang="es-ES" dirty="0"/>
              <a:t> </a:t>
            </a:r>
            <a:r>
              <a:rPr lang="es-ES" dirty="0" err="1"/>
              <a:t>volutpat</a:t>
            </a:r>
            <a:r>
              <a:rPr lang="es-ES" dirty="0"/>
              <a:t> </a:t>
            </a:r>
            <a:r>
              <a:rPr lang="es-ES" dirty="0" err="1"/>
              <a:t>eu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</a:t>
            </a:r>
            <a:r>
              <a:rPr lang="es-ES" dirty="0" err="1"/>
              <a:t>sem</a:t>
            </a:r>
            <a:r>
              <a:rPr lang="es-ES" dirty="0"/>
              <a:t>. Nunc </a:t>
            </a:r>
            <a:r>
              <a:rPr lang="es-ES" dirty="0" err="1"/>
              <a:t>rutrum</a:t>
            </a:r>
            <a:r>
              <a:rPr lang="es-ES" dirty="0"/>
              <a:t> in </a:t>
            </a:r>
            <a:r>
              <a:rPr lang="es-ES" dirty="0" err="1"/>
              <a:t>sapien</a:t>
            </a:r>
            <a:r>
              <a:rPr lang="es-ES" dirty="0"/>
              <a:t> vitae ornare. </a:t>
            </a:r>
            <a:r>
              <a:rPr lang="es-ES" dirty="0" err="1"/>
              <a:t>Proin</a:t>
            </a:r>
            <a:r>
              <a:rPr lang="es-ES" dirty="0"/>
              <a:t> </a:t>
            </a:r>
            <a:r>
              <a:rPr lang="es-ES" dirty="0" err="1"/>
              <a:t>volutpat</a:t>
            </a:r>
            <a:r>
              <a:rPr lang="es-ES" dirty="0"/>
              <a:t> </a:t>
            </a:r>
            <a:r>
              <a:rPr lang="es-ES" dirty="0" err="1"/>
              <a:t>diam</a:t>
            </a:r>
            <a:r>
              <a:rPr lang="es-ES" dirty="0"/>
              <a:t> </a:t>
            </a:r>
            <a:r>
              <a:rPr lang="es-ES" dirty="0" err="1"/>
              <a:t>quam</a:t>
            </a:r>
            <a:r>
              <a:rPr lang="es-ES" dirty="0"/>
              <a:t>, </a:t>
            </a:r>
            <a:r>
              <a:rPr lang="es-ES" dirty="0" err="1"/>
              <a:t>vel</a:t>
            </a:r>
            <a:r>
              <a:rPr lang="es-ES" dirty="0"/>
              <a:t> </a:t>
            </a:r>
            <a:r>
              <a:rPr lang="es-ES" dirty="0" err="1"/>
              <a:t>malesuada</a:t>
            </a:r>
            <a:r>
              <a:rPr lang="es-ES" dirty="0"/>
              <a:t> dolor </a:t>
            </a:r>
            <a:r>
              <a:rPr lang="es-ES" dirty="0" err="1"/>
              <a:t>commodo</a:t>
            </a:r>
            <a:r>
              <a:rPr lang="es-ES" dirty="0"/>
              <a:t> non. </a:t>
            </a:r>
            <a:r>
              <a:rPr lang="es-ES" dirty="0" err="1"/>
              <a:t>Mauris</a:t>
            </a:r>
            <a:r>
              <a:rPr lang="es-ES" dirty="0"/>
              <a:t> </a:t>
            </a:r>
            <a:r>
              <a:rPr lang="es-ES" dirty="0" err="1"/>
              <a:t>quis</a:t>
            </a:r>
            <a:r>
              <a:rPr lang="es-ES" dirty="0"/>
              <a:t> </a:t>
            </a:r>
            <a:r>
              <a:rPr lang="es-ES" dirty="0" err="1"/>
              <a:t>facilisis</a:t>
            </a:r>
            <a:r>
              <a:rPr lang="es-ES" dirty="0"/>
              <a:t> </a:t>
            </a:r>
            <a:r>
              <a:rPr lang="es-ES" dirty="0" err="1"/>
              <a:t>lorem</a:t>
            </a:r>
            <a:r>
              <a:rPr lang="es-E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17447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CBD4581-0130-4A1E-AA0A-0B3453F82736}"/>
</file>

<file path=customXml/itemProps2.xml><?xml version="1.0" encoding="utf-8"?>
<ds:datastoreItem xmlns:ds="http://schemas.openxmlformats.org/officeDocument/2006/customXml" ds:itemID="{8F042277-BF6F-49EB-B482-65F5535A5B52}"/>
</file>

<file path=customXml/itemProps3.xml><?xml version="1.0" encoding="utf-8"?>
<ds:datastoreItem xmlns:ds="http://schemas.openxmlformats.org/officeDocument/2006/customXml" ds:itemID="{C3373D45-B537-40C2-A88B-1CF7CCAE008A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78</Words>
  <Application>Microsoft Macintosh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JJ García</dc:creator>
  <cp:lastModifiedBy>JJ García</cp:lastModifiedBy>
  <cp:revision>2</cp:revision>
  <dcterms:created xsi:type="dcterms:W3CDTF">2015-10-01T17:06:43Z</dcterms:created>
  <dcterms:modified xsi:type="dcterms:W3CDTF">2015-10-05T16:41:26Z</dcterms:modified>
</cp:coreProperties>
</file>